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D99CA-B9FB-53C7-BDFF-90CB25348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4DA81B-A872-B4E2-708E-C51558577D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B03CC-0E64-02B3-D6D7-C88570C75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97E4F-1586-B0DA-0A84-5EB992AF8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50D45-446B-FDBA-D3D2-1F54A8E65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59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4A833-88C9-29F6-9CD6-F80A59AE2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FC4428-083C-7BE1-9D1B-A1B6B00296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25A81-C4A3-9D9A-EFD3-DB5871C23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D6CB3-D27F-59D8-77A5-07EF44C1C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6F3F4-F590-069D-2DED-58978712F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512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7E6567-6452-C19A-4B82-4859A49CC2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650C38-5C7D-0E64-7AD5-F9E83CE23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B73A-E63B-F941-9E84-22FFFF599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73011-E5D8-D5C9-FEA9-A18A5D739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057BB-3453-C457-6D5C-6A85C7BBD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0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99F5A-277E-C1CF-FA3F-7B5203863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E47D0-CFEF-5A0E-3CFC-EA39A6DE9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BC8AB-DE4A-285A-8F95-CB3F539F7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F2F00-C504-0274-B63E-B8BF93EAF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07804-08FA-E36C-5A92-C41994745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01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17FBE-D49A-E7A1-C149-4A29D669D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42169-7C98-DABA-9FF9-CD5A3A540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865D9-8CD9-CA58-1A87-E12A26E39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A425B-0C9A-DD20-CFE3-DDF400914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5D971-B0D6-22BA-D015-74975795B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814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56C9D-3E6A-C308-DE30-AD6D20AD9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1BB91-A463-CBE5-2F46-BCC6B7471E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02B3EE-BCBE-C0FB-142C-A425733DE4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23499-F481-3B49-3FD8-3E16B4DED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0536A-0059-BADF-5C7C-EAAC127F7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9AF7DA-1C3A-D7D1-1EE0-558D49B31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36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33F60-AA48-F1EB-B946-2E5F07375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F616C-F85D-74AD-24B8-C92869F4D7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1EA75-9AF0-9F45-C113-9EB8B73C6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FCE2DF-1903-FFEF-FA6B-C460844352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63E486-7B26-90EC-ACC2-5346469C0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96DED-7FAD-35CC-2729-25379A0FA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C53AFE-FCBE-D101-840D-E03EFEC1E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5F1625-3E2D-C817-7956-DDDF92B3C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629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9B428-97F6-8D0E-AE73-BC97E171B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D3ABCC-6ADB-FBA4-5778-63DFDF098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29983F-7544-3CF2-F09B-5EB5547E3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30A94D-E052-08C9-30C6-B2FF7A857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08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FD3893-B162-B26D-3BBB-03E2F4470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CDC3FB-0A52-3175-365A-7B91A466B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ECB7E-2FD9-61F5-B483-9A8E1B859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17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33A8F-F0D7-F986-F4AE-FBE3D38BD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1EEE6-6765-A8E2-33F4-198208475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0C3FD9-2287-BFB3-47AB-838645BBC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C4CB22-04C9-0E1B-CE9E-ACCDA205B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AC2D9-E5E1-65FF-EF77-5D543A82D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579D0-D9B0-7D18-EC89-D294EC3BD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53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AEA98-D541-A44A-2CA8-D2A605AD5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87C00B-9066-76A0-EEAD-DC79F760D5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2CA2FD-F341-434B-4D37-C2EE3922D5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BD44A-3377-0D74-4CFD-C8C7595F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21640-37CD-1037-0E2B-D3E756A9E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7540D-4C76-552D-57FD-A2414D034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79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57B47B-104D-36AE-C068-5B63B0D89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4139DF-5945-101C-8DB0-EB597B178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6B857-9881-E77D-CB06-CEDEC85748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C6CE38-C1DF-4D69-9FF6-F58551595C0D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F2923-A6CF-410B-EFAB-539EB170C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633CA-6DB2-B88B-76FF-9A34C57AE0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48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 metal bolt&#10;&#10;AI-generated content may be incorrect.">
            <a:extLst>
              <a:ext uri="{FF2B5EF4-FFF2-40B4-BE49-F238E27FC236}">
                <a16:creationId xmlns:a16="http://schemas.microsoft.com/office/drawing/2014/main" id="{1E9E1DD3-F74A-F3D1-7FC1-EC5AACCAC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340" y="1146463"/>
            <a:ext cx="3257550" cy="4343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1926039-CF86-9E9A-9EC1-B9CF6BCDB974}"/>
              </a:ext>
            </a:extLst>
          </p:cNvPr>
          <p:cNvSpPr txBox="1"/>
          <p:nvPr/>
        </p:nvSpPr>
        <p:spPr>
          <a:xfrm>
            <a:off x="5116167" y="4081379"/>
            <a:ext cx="807279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TR30/M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279006-33AB-EB8F-1396-03EA5B5B3250}"/>
              </a:ext>
            </a:extLst>
          </p:cNvPr>
          <p:cNvCxnSpPr/>
          <p:nvPr/>
        </p:nvCxnSpPr>
        <p:spPr>
          <a:xfrm flipH="1">
            <a:off x="4852027" y="4235267"/>
            <a:ext cx="264140" cy="1538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28BDAE2-FF47-83E2-99CD-17C566D21FB0}"/>
              </a:ext>
            </a:extLst>
          </p:cNvPr>
          <p:cNvSpPr txBox="1"/>
          <p:nvPr/>
        </p:nvSpPr>
        <p:spPr>
          <a:xfrm>
            <a:off x="4887672" y="3591261"/>
            <a:ext cx="118355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M6 setscrew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2228A4C-570E-8E38-B4E1-8926D4A413AD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4357882" y="3745150"/>
            <a:ext cx="529790" cy="20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BF3A498-F44B-1B8F-2B2D-4370E6DF62D3}"/>
              </a:ext>
            </a:extLst>
          </p:cNvPr>
          <p:cNvSpPr txBox="1"/>
          <p:nvPr/>
        </p:nvSpPr>
        <p:spPr>
          <a:xfrm>
            <a:off x="4887672" y="2792206"/>
            <a:ext cx="1183556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cam M6</a:t>
            </a:r>
          </a:p>
          <a:p>
            <a:r>
              <a:rPr lang="en-US" sz="1400" dirty="0"/>
              <a:t>replacement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39F85A-9528-5FDA-7D75-4892C9371443}"/>
              </a:ext>
            </a:extLst>
          </p:cNvPr>
          <p:cNvCxnSpPr>
            <a:cxnSpLocks/>
          </p:cNvCxnSpPr>
          <p:nvPr/>
        </p:nvCxnSpPr>
        <p:spPr>
          <a:xfrm flipH="1">
            <a:off x="4454307" y="3201557"/>
            <a:ext cx="433365" cy="2913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D084010-4EFB-407F-A407-0A11F173C522}"/>
              </a:ext>
            </a:extLst>
          </p:cNvPr>
          <p:cNvGrpSpPr/>
          <p:nvPr/>
        </p:nvGrpSpPr>
        <p:grpSpPr>
          <a:xfrm>
            <a:off x="6206988" y="1146462"/>
            <a:ext cx="3277936" cy="4343401"/>
            <a:chOff x="6710427" y="1257299"/>
            <a:chExt cx="3277936" cy="434340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DF2CFD3-225B-050E-442B-7BEAA57BCC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10427" y="1257299"/>
              <a:ext cx="3277936" cy="4343401"/>
            </a:xfrm>
            <a:prstGeom prst="rect">
              <a:avLst/>
            </a:prstGeom>
          </p:spPr>
        </p:pic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0DF5570-5004-4266-8AC6-1316525A70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44246" y="4809440"/>
              <a:ext cx="1330037" cy="2359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D121200-0954-CDD0-7F6B-A24316FFC9A9}"/>
                </a:ext>
              </a:extLst>
            </p:cNvPr>
            <p:cNvSpPr txBox="1"/>
            <p:nvPr/>
          </p:nvSpPr>
          <p:spPr>
            <a:xfrm>
              <a:off x="8426503" y="4655551"/>
              <a:ext cx="1016000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M5 x 6mm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8EE5FAA3-07FF-7393-4054-35BD6B8237AC}"/>
                </a:ext>
              </a:extLst>
            </p:cNvPr>
            <p:cNvCxnSpPr>
              <a:cxnSpLocks/>
              <a:stCxn id="38" idx="1"/>
            </p:cNvCxnSpPr>
            <p:nvPr/>
          </p:nvCxnSpPr>
          <p:spPr>
            <a:xfrm flipH="1" flipV="1">
              <a:off x="8201165" y="3745097"/>
              <a:ext cx="567085" cy="52406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CE442FB-C46E-CD0A-A395-2405D5870F7F}"/>
                </a:ext>
              </a:extLst>
            </p:cNvPr>
            <p:cNvSpPr txBox="1"/>
            <p:nvPr/>
          </p:nvSpPr>
          <p:spPr>
            <a:xfrm>
              <a:off x="8768250" y="4115271"/>
              <a:ext cx="1090803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M5 x 10mm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E71EF8E3-03D4-39A3-501A-255A24AEED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26503" y="2963531"/>
              <a:ext cx="603606" cy="738567"/>
            </a:xfrm>
            <a:prstGeom prst="straightConnector1">
              <a:avLst/>
            </a:prstGeom>
            <a:ln>
              <a:solidFill>
                <a:srgbClr val="FF0000">
                  <a:alpha val="65000"/>
                </a:srgb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75AF669-0298-241D-841B-E1C8B3F3C30E}"/>
                </a:ext>
              </a:extLst>
            </p:cNvPr>
            <p:cNvSpPr txBox="1"/>
            <p:nvPr/>
          </p:nvSpPr>
          <p:spPr>
            <a:xfrm>
              <a:off x="8481821" y="2809594"/>
              <a:ext cx="1220114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M5 </a:t>
              </a:r>
              <a:r>
                <a:rPr lang="en-US" sz="1400" dirty="0" err="1"/>
                <a:t>Tslot</a:t>
              </a:r>
              <a:r>
                <a:rPr lang="en-US" sz="1400" dirty="0"/>
                <a:t> nut (not visible)</a:t>
              </a:r>
            </a:p>
          </p:txBody>
        </p: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8EE0AB6-5D2A-3CBD-E106-ADF2A286D3A2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5923446" y="4158322"/>
            <a:ext cx="902226" cy="769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31072A26-50F1-E126-5531-ADFECB61A22A}"/>
              </a:ext>
            </a:extLst>
          </p:cNvPr>
          <p:cNvSpPr txBox="1"/>
          <p:nvPr/>
        </p:nvSpPr>
        <p:spPr>
          <a:xfrm>
            <a:off x="6582612" y="2969718"/>
            <a:ext cx="823213" cy="691334"/>
          </a:xfrm>
          <a:prstGeom prst="rect">
            <a:avLst/>
          </a:prstGeom>
          <a:solidFill>
            <a:schemeClr val="accent1">
              <a:lumMod val="40000"/>
              <a:lumOff val="60000"/>
              <a:alpha val="49000"/>
            </a:schemeClr>
          </a:solidFill>
          <a:ln>
            <a:solidFill>
              <a:schemeClr val="tx1"/>
            </a:solidFill>
            <a:prstDash val="dash"/>
          </a:ln>
        </p:spPr>
        <p:txBody>
          <a:bodyPr wrap="none" rtlCol="0" anchor="ctr" anchorCtr="0">
            <a:noAutofit/>
          </a:bodyPr>
          <a:lstStyle/>
          <a:p>
            <a:r>
              <a:rPr lang="en-US" sz="1400" dirty="0"/>
              <a:t> camera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F26DBCA-6E72-BAB5-3C7A-1AFAD80F5E2E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6071228" y="3737995"/>
            <a:ext cx="754444" cy="71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5B271537-F855-5564-CEAB-62AA70399F8A}"/>
              </a:ext>
            </a:extLst>
          </p:cNvPr>
          <p:cNvCxnSpPr>
            <a:cxnSpLocks/>
          </p:cNvCxnSpPr>
          <p:nvPr/>
        </p:nvCxnSpPr>
        <p:spPr>
          <a:xfrm flipH="1">
            <a:off x="7459230" y="2504636"/>
            <a:ext cx="177406" cy="7368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73B2CB4F-D04A-41C1-7575-6EEF27DC2305}"/>
              </a:ext>
            </a:extLst>
          </p:cNvPr>
          <p:cNvSpPr txBox="1"/>
          <p:nvPr/>
        </p:nvSpPr>
        <p:spPr>
          <a:xfrm>
            <a:off x="7251491" y="2203163"/>
            <a:ext cx="77029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RA180</a:t>
            </a:r>
          </a:p>
        </p:txBody>
      </p:sp>
    </p:spTree>
    <p:extLst>
      <p:ext uri="{BB962C8B-B14F-4D97-AF65-F5344CB8AC3E}">
        <p14:creationId xmlns:p14="http://schemas.microsoft.com/office/powerpoint/2010/main" val="4206344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3831</TotalTime>
  <Words>24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Chong, Edmund</dc:creator>
  <cp:lastModifiedBy>Chong, Edmund</cp:lastModifiedBy>
  <cp:revision>10</cp:revision>
  <dcterms:created xsi:type="dcterms:W3CDTF">2025-04-28T15:13:00Z</dcterms:created>
  <dcterms:modified xsi:type="dcterms:W3CDTF">2025-05-01T08:30:04Z</dcterms:modified>
</cp:coreProperties>
</file>

<file path=docProps/thumbnail.jpeg>
</file>